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Pacifico" panose="00000500000000000000" pitchFamily="2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95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4b8d2d47f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4b8d2d47f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l="3659" t="17602" r="5074" b="19465"/>
          <a:stretch/>
        </p:blipFill>
        <p:spPr>
          <a:xfrm>
            <a:off x="2021700" y="74250"/>
            <a:ext cx="4738350" cy="296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9000" y="90725"/>
            <a:ext cx="863025" cy="8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59350" y="1090638"/>
            <a:ext cx="935025" cy="9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50874" y="251800"/>
            <a:ext cx="2203497" cy="54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8799" y="1172988"/>
            <a:ext cx="794775" cy="77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47499" y="1525238"/>
            <a:ext cx="794775" cy="77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9">
            <a:alphaModFix/>
          </a:blip>
          <a:srcRect l="40744" t="56157" r="40389"/>
          <a:stretch/>
        </p:blipFill>
        <p:spPr>
          <a:xfrm>
            <a:off x="61325" y="11050"/>
            <a:ext cx="428174" cy="99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9">
            <a:alphaModFix/>
          </a:blip>
          <a:srcRect l="40744" t="43585" r="40389"/>
          <a:stretch/>
        </p:blipFill>
        <p:spPr>
          <a:xfrm>
            <a:off x="512776" y="-49225"/>
            <a:ext cx="428173" cy="12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10">
            <a:alphaModFix/>
          </a:blip>
          <a:srcRect t="17537" b="12507"/>
          <a:stretch/>
        </p:blipFill>
        <p:spPr>
          <a:xfrm>
            <a:off x="-187450" y="2867075"/>
            <a:ext cx="2816350" cy="19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20575" y="1833931"/>
            <a:ext cx="1220590" cy="1475651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64" name="Google Shape;64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60725" y="3460839"/>
            <a:ext cx="1067275" cy="99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2750" y="3460839"/>
            <a:ext cx="1067275" cy="99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13">
            <a:alphaModFix/>
          </a:blip>
          <a:srcRect l="-12854" t="-3442" b="-3452"/>
          <a:stretch/>
        </p:blipFill>
        <p:spPr>
          <a:xfrm>
            <a:off x="892737" y="2988125"/>
            <a:ext cx="655975" cy="39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107250" y="695063"/>
            <a:ext cx="935025" cy="9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14">
            <a:alphaModFix/>
          </a:blip>
          <a:srcRect l="5091" t="2372" r="3834"/>
          <a:stretch/>
        </p:blipFill>
        <p:spPr>
          <a:xfrm flipH="1">
            <a:off x="6909750" y="240512"/>
            <a:ext cx="2137242" cy="46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3335108">
            <a:off x="6794670" y="280826"/>
            <a:ext cx="621688" cy="62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-9549082" flipH="1">
            <a:off x="7088866" y="41090"/>
            <a:ext cx="621688" cy="6202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2328788" y="540413"/>
            <a:ext cx="4058700" cy="20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Pacifico"/>
                <a:ea typeface="Pacifico"/>
                <a:cs typeface="Pacifico"/>
                <a:sym typeface="Pacifico"/>
              </a:rPr>
              <a:t>Welcome to 1st Grade!!</a:t>
            </a:r>
            <a:endParaRPr sz="3000">
              <a:solidFill>
                <a:srgbClr val="FF00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00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Pacifico"/>
                <a:ea typeface="Pacifico"/>
                <a:cs typeface="Pacifico"/>
                <a:sym typeface="Pacifico"/>
              </a:rPr>
              <a:t>Mrs. Scott</a:t>
            </a:r>
            <a:endParaRPr sz="3000">
              <a:solidFill>
                <a:srgbClr val="FF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Pacifico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Scott</dc:creator>
  <cp:lastModifiedBy>MeLissa Scott</cp:lastModifiedBy>
  <cp:revision>1</cp:revision>
  <dcterms:modified xsi:type="dcterms:W3CDTF">2022-08-02T02:04:44Z</dcterms:modified>
</cp:coreProperties>
</file>